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27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89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1807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131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31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272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292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51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94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5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5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46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069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71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83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65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01A1D-72D0-42AF-94BE-9DFEFD0F931E}" type="datetimeFigureOut">
              <a:rPr lang="nl-NL" smtClean="0"/>
              <a:t>6-1-2017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160F8C-DE88-4215-B5F0-527D2A35ED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40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Energizer Thema 1:</a:t>
            </a:r>
            <a:br>
              <a:rPr lang="nl-NL" dirty="0"/>
            </a:br>
            <a:r>
              <a:rPr lang="nl-NL" dirty="0"/>
              <a:t>Organen en Cellen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240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197100" y="1206500"/>
            <a:ext cx="73279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Van klein naar </a:t>
            </a:r>
            <a:r>
              <a:rPr lang="nl-NL" sz="9600" dirty="0"/>
              <a:t>groot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332421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04900" y="368300"/>
            <a:ext cx="104775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1 Verdeel de klas in tweeën.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Een groep van 15 leerlingen voert de opdracht uit.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Geef elke leerling die meedoet een papiertje met daarop een biologisch </a:t>
            </a:r>
            <a:r>
              <a:rPr lang="nl-NL" sz="2800" dirty="0" err="1"/>
              <a:t>begrip.Het</a:t>
            </a:r>
            <a:r>
              <a:rPr lang="nl-NL" sz="2800" dirty="0"/>
              <a:t> gaat telkens om menselijke cellen en organen gaat.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Ga op volgorde te gaan staan: </a:t>
            </a:r>
            <a:r>
              <a:rPr lang="nl-NL" sz="3200" b="1" dirty="0"/>
              <a:t>van klein naar groot</a:t>
            </a:r>
            <a:r>
              <a:rPr lang="nl-NL" sz="2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Hierbij mag onderling worden overlegd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Als de groep klaar is, mogen de leerlingen die observeren aangeven of ze het met de volgorde eens zijn.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De docent controleert of de volgorde klopt.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63963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11300" y="444500"/>
            <a:ext cx="695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De juiste volgorde:</a:t>
            </a:r>
          </a:p>
          <a:p>
            <a:r>
              <a:rPr lang="nl-NL" sz="2400" dirty="0"/>
              <a:t>atoom </a:t>
            </a:r>
          </a:p>
          <a:p>
            <a:r>
              <a:rPr lang="nl-NL" sz="2400" dirty="0"/>
              <a:t>gen </a:t>
            </a:r>
          </a:p>
          <a:p>
            <a:r>
              <a:rPr lang="nl-NL" sz="2400" dirty="0"/>
              <a:t>hiv-virus </a:t>
            </a:r>
          </a:p>
          <a:p>
            <a:r>
              <a:rPr lang="nl-NL" sz="2400" dirty="0"/>
              <a:t>bacterie  </a:t>
            </a:r>
          </a:p>
          <a:p>
            <a:r>
              <a:rPr lang="nl-NL" sz="2400" dirty="0"/>
              <a:t>celkern </a:t>
            </a:r>
          </a:p>
          <a:p>
            <a:r>
              <a:rPr lang="nl-NL" sz="2400" dirty="0"/>
              <a:t>levercel </a:t>
            </a:r>
          </a:p>
          <a:p>
            <a:r>
              <a:rPr lang="nl-NL" sz="2400" dirty="0"/>
              <a:t>eicel </a:t>
            </a:r>
          </a:p>
          <a:p>
            <a:r>
              <a:rPr lang="nl-NL" sz="2400" dirty="0"/>
              <a:t>longblaasje</a:t>
            </a:r>
          </a:p>
          <a:p>
            <a:r>
              <a:rPr lang="nl-NL" sz="2400" dirty="0"/>
              <a:t>vlo </a:t>
            </a:r>
          </a:p>
          <a:p>
            <a:r>
              <a:rPr lang="nl-NL" sz="2400" dirty="0"/>
              <a:t>hart </a:t>
            </a:r>
          </a:p>
          <a:p>
            <a:r>
              <a:rPr lang="nl-NL" sz="2400" dirty="0"/>
              <a:t>lever </a:t>
            </a:r>
          </a:p>
          <a:p>
            <a:r>
              <a:rPr lang="nl-NL" sz="2400" dirty="0"/>
              <a:t>beenderenstelsel </a:t>
            </a:r>
          </a:p>
          <a:p>
            <a:r>
              <a:rPr lang="nl-NL" sz="2400" dirty="0"/>
              <a:t>mens </a:t>
            </a:r>
          </a:p>
          <a:p>
            <a:r>
              <a:rPr lang="nl-NL" sz="2400" dirty="0"/>
              <a:t>olifant </a:t>
            </a:r>
          </a:p>
          <a:p>
            <a:r>
              <a:rPr lang="nl-NL" sz="2400" dirty="0"/>
              <a:t>eikenboom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9716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113</Words>
  <Application>Microsoft Office PowerPoint</Application>
  <PresentationFormat>Breedbeeld</PresentationFormat>
  <Paragraphs>26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Energizer Thema 1: Organen en Cellen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Energizer Thema 1: Organen en Cellen</dc:title>
  <dc:creator>antoinette</dc:creator>
  <cp:lastModifiedBy>antoinette</cp:lastModifiedBy>
  <cp:revision>2</cp:revision>
  <dcterms:created xsi:type="dcterms:W3CDTF">2017-01-06T22:36:32Z</dcterms:created>
  <dcterms:modified xsi:type="dcterms:W3CDTF">2017-01-06T22:52:47Z</dcterms:modified>
</cp:coreProperties>
</file>